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FB36-17AD-4AD0-9EC1-FFAB9EDEFFE7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0C60-6288-453C-86B4-212149F39B7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296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E544-B1C2-4DA5-B02E-ACECA414D27D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121E-8169-418D-82CD-589A78D279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450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566A-58F8-4032-8CA9-9C2381C557C0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6F49-1773-459D-AC69-4C0B2C7B60D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232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6394-13C9-410D-9662-4A614FB12DBE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B39C-6EE2-4A12-88B2-D65D0B9D5BF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072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B87D-086C-4448-910F-6626092033AD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41CF-C231-4DD0-ADB9-B44B95C5C8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57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022B-F065-43C2-BA08-EE17B732A563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8EAD-67BF-411F-9A25-953ACCC3122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536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57B6-F161-4500-9987-D29FC2B7B747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2E98-5658-4461-A836-5C76BBBB83D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5100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C427-3D34-463A-9F80-697F90F7A5CE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3262-DEC0-4903-A7CD-D9A5804F9D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003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9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F966-37F2-4D47-A71D-E235D2C5D2C6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EF39-400F-4BAB-9456-7E50B87730E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861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AAD9-4048-4997-9AC3-D71A91A107FA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4186-54D6-4975-B41D-EC243BCB762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4549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A407-74AB-41E9-8389-19FEEFE99101}" type="datetime1">
              <a:rPr lang="en-US" altLang="x-none"/>
              <a:pPr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C84E-B795-4800-8CF9-AD21A4FA21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26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2879-A992-4F62-B0C8-C145F905E80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7CD0-34DB-4F80-80D1-D38BADE4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FB3"/>
                </a:solidFill>
                <a:latin typeface="Arial" charset="0"/>
                <a:ea typeface="MS PGothic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38B7E-A1A1-43EA-B313-E5640E9A0289}" type="datetime1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4/18/2018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FB3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FB3"/>
                </a:solidFill>
                <a:latin typeface="Arial" charset="0"/>
                <a:ea typeface="MS PGothic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31F08-F7C8-4012-84C8-C1E73A9FDD4F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26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Replace your photo with a headshot. If you need a headshot, please email anthonyc@uthscsa.edu</a:t>
            </a:r>
          </a:p>
          <a:p>
            <a:pPr marL="457200" indent="-457200">
              <a:buAutoNum type="arabicParenR"/>
            </a:pPr>
            <a:r>
              <a:rPr lang="en-US" dirty="0" smtClean="0"/>
              <a:t>Edit the attached slide. Slide 2 is what we need. Slide 3 is an example.</a:t>
            </a:r>
          </a:p>
          <a:p>
            <a:pPr marL="457200" indent="-457200">
              <a:buAutoNum type="arabicParenR"/>
            </a:pPr>
            <a:r>
              <a:rPr lang="en-US" dirty="0" smtClean="0"/>
              <a:t>Fill out the slide with your information and </a:t>
            </a:r>
            <a:r>
              <a:rPr lang="en-US" smtClean="0"/>
              <a:t>email back.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not add information that was not asked. Do not change the font and layout.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-23334"/>
          <a:stretch>
            <a:fillRect/>
          </a:stretch>
        </p:blipFill>
        <p:spPr bwMode="auto">
          <a:xfrm>
            <a:off x="86868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Rectangle 13"/>
          <p:cNvGrpSpPr>
            <a:grpSpLocks/>
          </p:cNvGrpSpPr>
          <p:nvPr/>
        </p:nvGrpSpPr>
        <p:grpSpPr bwMode="auto">
          <a:xfrm>
            <a:off x="8686800" y="0"/>
            <a:ext cx="3505200" cy="6858000"/>
            <a:chOff x="5472" y="0"/>
            <a:chExt cx="2208" cy="4320"/>
          </a:xfrm>
        </p:grpSpPr>
        <p:pic>
          <p:nvPicPr>
            <p:cNvPr id="36875" name="Rectangl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0"/>
              <a:ext cx="22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Text Box 4"/>
            <p:cNvSpPr txBox="1">
              <a:spLocks noChangeArrowheads="1"/>
            </p:cNvSpPr>
            <p:nvPr/>
          </p:nvSpPr>
          <p:spPr bwMode="auto">
            <a:xfrm>
              <a:off x="5472" y="0"/>
              <a:ext cx="22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8295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5105400"/>
            <a:ext cx="2212975" cy="1252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-417513" y="3544888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338E"/>
              </a:solidFill>
              <a:ea typeface="MS PGothic" panose="020B0600070205080204" pitchFamily="34" charset="-128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225684" y="697417"/>
            <a:ext cx="2535299" cy="294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08289" y="2783268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Dissertation Title: </a:t>
            </a:r>
            <a:endParaRPr lang="en-US" altLang="x-none" sz="2800" b="1" dirty="0" smtClean="0">
              <a:solidFill>
                <a:srgbClr val="0A5093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Research </a:t>
            </a:r>
            <a:r>
              <a:rPr lang="en-US" altLang="x-none" sz="2800" b="1" dirty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Interests</a:t>
            </a: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: (These are keywords like Cell Biology, Pediatric Dentistry, Stem Cell Research) </a:t>
            </a:r>
            <a:endParaRPr lang="en-US" altLang="x-none" sz="2800" dirty="0">
              <a:solidFill>
                <a:srgbClr val="0A5093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Notable </a:t>
            </a:r>
            <a:r>
              <a:rPr lang="en-US" altLang="x-none" sz="2800" b="1" dirty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Awards</a:t>
            </a: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:</a:t>
            </a:r>
            <a:endParaRPr lang="en-US" altLang="x-none" sz="2000" b="1" dirty="0">
              <a:solidFill>
                <a:srgbClr val="00338E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b="1" dirty="0">
              <a:solidFill>
                <a:srgbClr val="00338E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b="1" dirty="0" smtClean="0">
              <a:solidFill>
                <a:srgbClr val="00338E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b="1" dirty="0">
              <a:solidFill>
                <a:srgbClr val="00338E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z="2000" b="1" dirty="0" smtClean="0">
                <a:solidFill>
                  <a:srgbClr val="00338E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Future plans after graduation </a:t>
            </a:r>
            <a:endParaRPr lang="en-US" altLang="x-none" sz="2000" b="1" dirty="0">
              <a:solidFill>
                <a:srgbClr val="0A5093"/>
              </a:solidFill>
              <a:latin typeface="Goudy Old Style" panose="02020502050305020303" pitchFamily="18" charset="0"/>
              <a:ea typeface="MS PGothic" panose="020B0600070205080204" pitchFamily="34" charset="-128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dirty="0" smtClean="0">
              <a:solidFill>
                <a:srgbClr val="00338E"/>
              </a:solidFill>
              <a:latin typeface="Goudy Old Style" panose="020205020503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u"/>
              <a:defRPr/>
            </a:pPr>
            <a:endParaRPr lang="en-US" altLang="x-none" sz="2000" dirty="0" smtClean="0">
              <a:solidFill>
                <a:srgbClr val="00338E"/>
              </a:solidFill>
              <a:latin typeface="Goudy Old Style" panose="0202050205030502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13" y="225715"/>
            <a:ext cx="8650287" cy="1528473"/>
          </a:xfrm>
          <a:prstGeom prst="rect">
            <a:avLst/>
          </a:prstGeom>
          <a:solidFill>
            <a:srgbClr val="F9EDE3">
              <a:alpha val="8078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First Name Last Name </a:t>
            </a:r>
            <a:r>
              <a:rPr lang="en-US" altLang="en-US" sz="4000" b="1" dirty="0" smtClean="0">
                <a:latin typeface="Goudy Old Style" panose="02020502050305020303" pitchFamily="18" charset="0"/>
              </a:rPr>
              <a:t/>
            </a:r>
            <a:br>
              <a:rPr lang="en-US" altLang="en-US" sz="4000" b="1" dirty="0" smtClean="0">
                <a:latin typeface="Goudy Old Style" panose="02020502050305020303" pitchFamily="18" charset="0"/>
              </a:rPr>
            </a:br>
            <a:r>
              <a:rPr lang="en-US" altLang="en-US" sz="2400" dirty="0" smtClean="0">
                <a:latin typeface="Goudy Old Style" panose="02020502050305020303" pitchFamily="18" charset="0"/>
              </a:rPr>
              <a:t>Program Name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7200" y="13477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E55302"/>
                </a:solidFill>
                <a:latin typeface="Goudy Old Style" panose="02020502050305020303" pitchFamily="18" charset="0"/>
              </a:rPr>
              <a:t>Mentor Name:</a:t>
            </a:r>
          </a:p>
        </p:txBody>
      </p:sp>
    </p:spTree>
    <p:extLst>
      <p:ext uri="{BB962C8B-B14F-4D97-AF65-F5344CB8AC3E}">
        <p14:creationId xmlns:p14="http://schemas.microsoft.com/office/powerpoint/2010/main" val="3986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-23334"/>
          <a:stretch>
            <a:fillRect/>
          </a:stretch>
        </p:blipFill>
        <p:spPr bwMode="auto">
          <a:xfrm>
            <a:off x="86868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Rectangle 13"/>
          <p:cNvGrpSpPr>
            <a:grpSpLocks/>
          </p:cNvGrpSpPr>
          <p:nvPr/>
        </p:nvGrpSpPr>
        <p:grpSpPr bwMode="auto">
          <a:xfrm>
            <a:off x="8686800" y="0"/>
            <a:ext cx="3505200" cy="6858000"/>
            <a:chOff x="5472" y="0"/>
            <a:chExt cx="2208" cy="4320"/>
          </a:xfrm>
        </p:grpSpPr>
        <p:pic>
          <p:nvPicPr>
            <p:cNvPr id="36875" name="Rectangl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0"/>
              <a:ext cx="22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Text Box 4"/>
            <p:cNvSpPr txBox="1">
              <a:spLocks noChangeArrowheads="1"/>
            </p:cNvSpPr>
            <p:nvPr/>
          </p:nvSpPr>
          <p:spPr bwMode="auto">
            <a:xfrm>
              <a:off x="5472" y="0"/>
              <a:ext cx="22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05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8295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5105400"/>
            <a:ext cx="2212975" cy="1252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-417513" y="3544888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338E"/>
              </a:solidFill>
              <a:ea typeface="MS PGothic" panose="020B0600070205080204" pitchFamily="34" charset="-128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225684" y="697417"/>
            <a:ext cx="2535299" cy="294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Rectangle 15"/>
          <p:cNvSpPr/>
          <p:nvPr/>
        </p:nvSpPr>
        <p:spPr>
          <a:xfrm>
            <a:off x="36513" y="225715"/>
            <a:ext cx="8650287" cy="1528473"/>
          </a:xfrm>
          <a:prstGeom prst="rect">
            <a:avLst/>
          </a:prstGeom>
          <a:solidFill>
            <a:srgbClr val="F9EDE3">
              <a:alpha val="8078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7200" y="1347788"/>
            <a:ext cx="5301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5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E55302"/>
                </a:solidFill>
                <a:latin typeface="Goudy Old Style" panose="02020502050305020303" pitchFamily="18" charset="0"/>
              </a:rPr>
              <a:t>Mentor Name</a:t>
            </a:r>
            <a:r>
              <a:rPr lang="en-US" altLang="en-US" sz="1800" b="1" dirty="0" smtClean="0">
                <a:solidFill>
                  <a:srgbClr val="E55302"/>
                </a:solidFill>
                <a:latin typeface="Goudy Old Style" panose="02020502050305020303" pitchFamily="18" charset="0"/>
              </a:rPr>
              <a:t>: </a:t>
            </a:r>
            <a:r>
              <a:rPr lang="en-US" altLang="en-US" sz="1800" b="1" dirty="0">
                <a:solidFill>
                  <a:srgbClr val="E55302"/>
                </a:solidFill>
                <a:latin typeface="Goudy Old Style" panose="02020502050305020303" pitchFamily="18" charset="0"/>
              </a:rPr>
              <a:t>Kenneth M. Hargreaves, D.D.S., Ph.D.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 smtClean="0">
              <a:solidFill>
                <a:srgbClr val="E55302"/>
              </a:solidFill>
              <a:latin typeface="Goudy Old Style" panose="02020502050305020303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Sarah </a:t>
            </a:r>
            <a:r>
              <a:rPr lang="en-US" altLang="en-US" sz="4000" b="1" dirty="0" err="1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Abitbul</a:t>
            </a:r>
            <a:r>
              <a:rPr lang="en-US" altLang="en-US" sz="4000" b="1" dirty="0" smtClean="0">
                <a:latin typeface="Goudy Old Style" panose="02020502050305020303" pitchFamily="18" charset="0"/>
              </a:rPr>
              <a:t/>
            </a:r>
            <a:br>
              <a:rPr lang="en-US" altLang="en-US" sz="4000" b="1" dirty="0" smtClean="0">
                <a:latin typeface="Goudy Old Style" panose="02020502050305020303" pitchFamily="18" charset="0"/>
              </a:rPr>
            </a:br>
            <a:r>
              <a:rPr lang="en-US" altLang="en-US" sz="2400" dirty="0" smtClean="0">
                <a:latin typeface="Goudy Old Style" panose="02020502050305020303" pitchFamily="18" charset="0"/>
              </a:rPr>
              <a:t>Master of Science in Dental Science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8313" y="25574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>
                <a:solidFill>
                  <a:srgbClr val="0A5093"/>
                </a:solidFill>
                <a:latin typeface="Goudy Old Style" panose="02020502050305020303" pitchFamily="18" charset="0"/>
              </a:rPr>
              <a:t>Dissertation Title: </a:t>
            </a:r>
            <a:r>
              <a:rPr lang="en-US" altLang="x-none" sz="2800" dirty="0">
                <a:solidFill>
                  <a:srgbClr val="0A5093"/>
                </a:solidFill>
                <a:latin typeface="Goudy Old Style" panose="02020502050305020303" pitchFamily="18" charset="0"/>
              </a:rPr>
              <a:t>The Role of </a:t>
            </a:r>
            <a:r>
              <a:rPr lang="en-US" altLang="x-none" sz="2800" dirty="0" smtClean="0">
                <a:solidFill>
                  <a:srgbClr val="0A5093"/>
                </a:solidFill>
                <a:latin typeface="Goudy Old Style" panose="02020502050305020303" pitchFamily="18" charset="0"/>
              </a:rPr>
              <a:t>Analgesics In The Clinic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</a:rPr>
              <a:t>Research Interests: </a:t>
            </a:r>
            <a:r>
              <a:rPr lang="en-US" altLang="x-none" sz="2800" dirty="0" smtClean="0">
                <a:solidFill>
                  <a:srgbClr val="0A5093"/>
                </a:solidFill>
                <a:latin typeface="Goudy Old Style" panose="02020502050305020303" pitchFamily="18" charset="0"/>
              </a:rPr>
              <a:t>Periodontics </a:t>
            </a:r>
            <a:endParaRPr lang="en-US" altLang="x-none" sz="2800" dirty="0">
              <a:solidFill>
                <a:srgbClr val="00338E"/>
              </a:solidFill>
              <a:latin typeface="Goudy Old Style" panose="02020502050305020303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r>
              <a:rPr lang="en-US" altLang="x-none" sz="2800" b="1" dirty="0" smtClean="0">
                <a:solidFill>
                  <a:srgbClr val="0A5093"/>
                </a:solidFill>
                <a:latin typeface="Goudy Old Style" panose="02020502050305020303" pitchFamily="18" charset="0"/>
              </a:rPr>
              <a:t>Notable Awards: </a:t>
            </a:r>
            <a:r>
              <a:rPr lang="en-US" altLang="x-none" sz="2800" dirty="0" smtClean="0">
                <a:solidFill>
                  <a:srgbClr val="0A5093"/>
                </a:solidFill>
                <a:latin typeface="Goudy Old Style" panose="02020502050305020303" pitchFamily="18" charset="0"/>
              </a:rPr>
              <a:t>Graduate Student Award, Best Poster Award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b="1" dirty="0">
              <a:solidFill>
                <a:srgbClr val="00338E"/>
              </a:solidFill>
              <a:latin typeface="Goudy Old Style" panose="02020502050305020303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2000" b="1" dirty="0" smtClean="0">
              <a:solidFill>
                <a:srgbClr val="00338E"/>
              </a:solidFill>
              <a:latin typeface="Goudy Old Style" panose="02020502050305020303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z="2000" b="1" dirty="0" smtClean="0">
                <a:solidFill>
                  <a:srgbClr val="00338E"/>
                </a:solidFill>
                <a:latin typeface="Goudy Old Style" panose="02020502050305020303" pitchFamily="18" charset="0"/>
              </a:rPr>
              <a:t>Sarah plans to work at a private practice dental clinic in her hometown of Seattle, Washington. </a:t>
            </a:r>
            <a:endParaRPr lang="en-US" altLang="x-none" sz="2000" b="1" dirty="0" smtClean="0">
              <a:solidFill>
                <a:srgbClr val="0A5093"/>
              </a:solidFill>
              <a:latin typeface="Goudy Old Style" panose="02020502050305020303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u"/>
              <a:defRPr/>
            </a:pPr>
            <a:endParaRPr lang="en-US" altLang="x-none" sz="2000" b="1" dirty="0" smtClean="0">
              <a:solidFill>
                <a:srgbClr val="0A5093"/>
              </a:solidFill>
              <a:latin typeface="Goudy Old Style" panose="02020502050305020303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u"/>
              <a:defRPr/>
            </a:pPr>
            <a:endParaRPr lang="en-US" altLang="x-none" sz="2000" dirty="0" smtClean="0">
              <a:solidFill>
                <a:srgbClr val="00338E"/>
              </a:solidFill>
              <a:latin typeface="Goudy Old Style" panose="020205020503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u"/>
              <a:defRPr/>
            </a:pPr>
            <a:endParaRPr lang="en-US" altLang="x-none" sz="2000" dirty="0" smtClean="0">
              <a:solidFill>
                <a:srgbClr val="00338E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Office Theme">
  <a:themeElements>
    <a:clrScheme name="UTHSCSA Color Set">
      <a:dk1>
        <a:srgbClr val="00338E"/>
      </a:dk1>
      <a:lt1>
        <a:srgbClr val="FFFFFF"/>
      </a:lt1>
      <a:dk2>
        <a:srgbClr val="69676D"/>
      </a:dk2>
      <a:lt2>
        <a:srgbClr val="D8D8D8"/>
      </a:lt2>
      <a:accent1>
        <a:srgbClr val="E55302"/>
      </a:accent1>
      <a:accent2>
        <a:srgbClr val="7877C1"/>
      </a:accent2>
      <a:accent3>
        <a:srgbClr val="00338E"/>
      </a:accent3>
      <a:accent4>
        <a:srgbClr val="658998"/>
      </a:accent4>
      <a:accent5>
        <a:srgbClr val="005643"/>
      </a:accent5>
      <a:accent6>
        <a:srgbClr val="E55302"/>
      </a:accent6>
      <a:hlink>
        <a:srgbClr val="00338E"/>
      </a:hlink>
      <a:folHlink>
        <a:srgbClr val="0056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154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Goudy Old Style</vt:lpstr>
      <vt:lpstr>Times New Roman</vt:lpstr>
      <vt:lpstr>Wingdings</vt:lpstr>
      <vt:lpstr>ヒラギノ角ゴ Pro W3</vt:lpstr>
      <vt:lpstr>Office Theme</vt:lpstr>
      <vt:lpstr>20_Office Theme</vt:lpstr>
      <vt:lpstr>Instructions </vt:lpstr>
      <vt:lpstr>First Name Last Name  Program Name</vt:lpstr>
      <vt:lpstr>Sarah Abitbul Master of Science in Dental Science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Title</dc:title>
  <dc:creator>Anthony, Charlotte D</dc:creator>
  <cp:lastModifiedBy>Anthony, Charlotte D</cp:lastModifiedBy>
  <cp:revision>4</cp:revision>
  <dcterms:created xsi:type="dcterms:W3CDTF">2018-04-18T20:22:47Z</dcterms:created>
  <dcterms:modified xsi:type="dcterms:W3CDTF">2018-04-18T20:32:24Z</dcterms:modified>
</cp:coreProperties>
</file>